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"/>
  </p:notesMasterIdLst>
  <p:sldIdLst>
    <p:sldId id="256" r:id="rId2"/>
  </p:sldIdLst>
  <p:sldSz cx="30240288" cy="424799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380" userDrawn="1">
          <p15:clr>
            <a:srgbClr val="A4A3A4"/>
          </p15:clr>
        </p15:guide>
        <p15:guide id="2" pos="952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44"/>
    <p:restoredTop sz="94637"/>
  </p:normalViewPr>
  <p:slideViewPr>
    <p:cSldViewPr snapToGrid="0" snapToObjects="1" showGuides="1">
      <p:cViewPr>
        <p:scale>
          <a:sx n="49" d="100"/>
          <a:sy n="49" d="100"/>
        </p:scale>
        <p:origin x="3496" y="-136"/>
      </p:cViewPr>
      <p:guideLst>
        <p:guide orient="horz" pos="13380"/>
        <p:guide pos="952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0C1EE2-68BD-2545-AFD0-8BA9A13B12C7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0450" y="1143000"/>
            <a:ext cx="2197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F45E74-DE1D-0041-81B6-E3DEFDD4D4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9920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967784" rtl="0" eaLnBrk="1" latinLnBrk="0" hangingPunct="1">
      <a:defRPr sz="3895" kern="1200">
        <a:solidFill>
          <a:schemeClr val="tx1"/>
        </a:solidFill>
        <a:latin typeface="+mn-lt"/>
        <a:ea typeface="+mn-ea"/>
        <a:cs typeface="+mn-cs"/>
      </a:defRPr>
    </a:lvl1pPr>
    <a:lvl2pPr marL="1483892" algn="l" defTabSz="2967784" rtl="0" eaLnBrk="1" latinLnBrk="0" hangingPunct="1">
      <a:defRPr sz="3895" kern="1200">
        <a:solidFill>
          <a:schemeClr val="tx1"/>
        </a:solidFill>
        <a:latin typeface="+mn-lt"/>
        <a:ea typeface="+mn-ea"/>
        <a:cs typeface="+mn-cs"/>
      </a:defRPr>
    </a:lvl2pPr>
    <a:lvl3pPr marL="2967784" algn="l" defTabSz="2967784" rtl="0" eaLnBrk="1" latinLnBrk="0" hangingPunct="1">
      <a:defRPr sz="3895" kern="1200">
        <a:solidFill>
          <a:schemeClr val="tx1"/>
        </a:solidFill>
        <a:latin typeface="+mn-lt"/>
        <a:ea typeface="+mn-ea"/>
        <a:cs typeface="+mn-cs"/>
      </a:defRPr>
    </a:lvl3pPr>
    <a:lvl4pPr marL="4451681" algn="l" defTabSz="2967784" rtl="0" eaLnBrk="1" latinLnBrk="0" hangingPunct="1">
      <a:defRPr sz="3895" kern="1200">
        <a:solidFill>
          <a:schemeClr val="tx1"/>
        </a:solidFill>
        <a:latin typeface="+mn-lt"/>
        <a:ea typeface="+mn-ea"/>
        <a:cs typeface="+mn-cs"/>
      </a:defRPr>
    </a:lvl4pPr>
    <a:lvl5pPr marL="5935573" algn="l" defTabSz="2967784" rtl="0" eaLnBrk="1" latinLnBrk="0" hangingPunct="1">
      <a:defRPr sz="3895" kern="1200">
        <a:solidFill>
          <a:schemeClr val="tx1"/>
        </a:solidFill>
        <a:latin typeface="+mn-lt"/>
        <a:ea typeface="+mn-ea"/>
        <a:cs typeface="+mn-cs"/>
      </a:defRPr>
    </a:lvl5pPr>
    <a:lvl6pPr marL="7419465" algn="l" defTabSz="2967784" rtl="0" eaLnBrk="1" latinLnBrk="0" hangingPunct="1">
      <a:defRPr sz="3895" kern="1200">
        <a:solidFill>
          <a:schemeClr val="tx1"/>
        </a:solidFill>
        <a:latin typeface="+mn-lt"/>
        <a:ea typeface="+mn-ea"/>
        <a:cs typeface="+mn-cs"/>
      </a:defRPr>
    </a:lvl6pPr>
    <a:lvl7pPr marL="8903357" algn="l" defTabSz="2967784" rtl="0" eaLnBrk="1" latinLnBrk="0" hangingPunct="1">
      <a:defRPr sz="3895" kern="1200">
        <a:solidFill>
          <a:schemeClr val="tx1"/>
        </a:solidFill>
        <a:latin typeface="+mn-lt"/>
        <a:ea typeface="+mn-ea"/>
        <a:cs typeface="+mn-cs"/>
      </a:defRPr>
    </a:lvl7pPr>
    <a:lvl8pPr marL="10387253" algn="l" defTabSz="2967784" rtl="0" eaLnBrk="1" latinLnBrk="0" hangingPunct="1">
      <a:defRPr sz="3895" kern="1200">
        <a:solidFill>
          <a:schemeClr val="tx1"/>
        </a:solidFill>
        <a:latin typeface="+mn-lt"/>
        <a:ea typeface="+mn-ea"/>
        <a:cs typeface="+mn-cs"/>
      </a:defRPr>
    </a:lvl8pPr>
    <a:lvl9pPr marL="11871145" algn="l" defTabSz="2967784" rtl="0" eaLnBrk="1" latinLnBrk="0" hangingPunct="1">
      <a:defRPr sz="389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F45E74-DE1D-0041-81B6-E3DEFDD4D4EB}" type="slidenum">
              <a:rPr lang="en-CH" smtClean="0"/>
              <a:t>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71377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8022" y="6952156"/>
            <a:ext cx="25704245" cy="14789303"/>
          </a:xfrm>
        </p:spPr>
        <p:txBody>
          <a:bodyPr anchor="b"/>
          <a:lstStyle>
            <a:lvl1pPr algn="ctr">
              <a:defRPr sz="1984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0036" y="22311791"/>
            <a:ext cx="22680216" cy="10256143"/>
          </a:xfrm>
        </p:spPr>
        <p:txBody>
          <a:bodyPr/>
          <a:lstStyle>
            <a:lvl1pPr marL="0" indent="0" algn="ctr">
              <a:buNone/>
              <a:defRPr sz="7937"/>
            </a:lvl1pPr>
            <a:lvl2pPr marL="1512006" indent="0" algn="ctr">
              <a:buNone/>
              <a:defRPr sz="6614"/>
            </a:lvl2pPr>
            <a:lvl3pPr marL="3024012" indent="0" algn="ctr">
              <a:buNone/>
              <a:defRPr sz="5953"/>
            </a:lvl3pPr>
            <a:lvl4pPr marL="4536018" indent="0" algn="ctr">
              <a:buNone/>
              <a:defRPr sz="5291"/>
            </a:lvl4pPr>
            <a:lvl5pPr marL="6048024" indent="0" algn="ctr">
              <a:buNone/>
              <a:defRPr sz="5291"/>
            </a:lvl5pPr>
            <a:lvl6pPr marL="7560031" indent="0" algn="ctr">
              <a:buNone/>
              <a:defRPr sz="5291"/>
            </a:lvl6pPr>
            <a:lvl7pPr marL="9072037" indent="0" algn="ctr">
              <a:buNone/>
              <a:defRPr sz="5291"/>
            </a:lvl7pPr>
            <a:lvl8pPr marL="10584043" indent="0" algn="ctr">
              <a:buNone/>
              <a:defRPr sz="5291"/>
            </a:lvl8pPr>
            <a:lvl9pPr marL="12096049" indent="0" algn="ctr">
              <a:buNone/>
              <a:defRPr sz="5291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66952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26657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40708" y="2261662"/>
            <a:ext cx="6520562" cy="3599976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79021" y="2261662"/>
            <a:ext cx="19183683" cy="3599976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7448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63244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272" y="10590491"/>
            <a:ext cx="26082248" cy="17670461"/>
          </a:xfrm>
        </p:spPr>
        <p:txBody>
          <a:bodyPr anchor="b"/>
          <a:lstStyle>
            <a:lvl1pPr>
              <a:defRPr sz="1984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3272" y="28428121"/>
            <a:ext cx="26082248" cy="9292478"/>
          </a:xfrm>
        </p:spPr>
        <p:txBody>
          <a:bodyPr/>
          <a:lstStyle>
            <a:lvl1pPr marL="0" indent="0">
              <a:buNone/>
              <a:defRPr sz="7937">
                <a:solidFill>
                  <a:schemeClr val="tx1"/>
                </a:solidFill>
              </a:defRPr>
            </a:lvl1pPr>
            <a:lvl2pPr marL="1512006" indent="0">
              <a:buNone/>
              <a:defRPr sz="6614">
                <a:solidFill>
                  <a:schemeClr val="tx1">
                    <a:tint val="75000"/>
                  </a:schemeClr>
                </a:solidFill>
              </a:defRPr>
            </a:lvl2pPr>
            <a:lvl3pPr marL="3024012" indent="0">
              <a:buNone/>
              <a:defRPr sz="5953">
                <a:solidFill>
                  <a:schemeClr val="tx1">
                    <a:tint val="75000"/>
                  </a:schemeClr>
                </a:solidFill>
              </a:defRPr>
            </a:lvl3pPr>
            <a:lvl4pPr marL="4536018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4pPr>
            <a:lvl5pPr marL="6048024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5pPr>
            <a:lvl6pPr marL="7560031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6pPr>
            <a:lvl7pPr marL="9072037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7pPr>
            <a:lvl8pPr marL="10584043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8pPr>
            <a:lvl9pPr marL="12096049" indent="0">
              <a:buNone/>
              <a:defRPr sz="529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10053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79020" y="11308310"/>
            <a:ext cx="12852122" cy="26953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09146" y="11308310"/>
            <a:ext cx="12852122" cy="2695311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84290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959" y="2261671"/>
            <a:ext cx="26082248" cy="821082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962" y="10413482"/>
            <a:ext cx="12793057" cy="5103486"/>
          </a:xfrm>
        </p:spPr>
        <p:txBody>
          <a:bodyPr anchor="b"/>
          <a:lstStyle>
            <a:lvl1pPr marL="0" indent="0">
              <a:buNone/>
              <a:defRPr sz="7937" b="1"/>
            </a:lvl1pPr>
            <a:lvl2pPr marL="1512006" indent="0">
              <a:buNone/>
              <a:defRPr sz="6614" b="1"/>
            </a:lvl2pPr>
            <a:lvl3pPr marL="3024012" indent="0">
              <a:buNone/>
              <a:defRPr sz="5953" b="1"/>
            </a:lvl3pPr>
            <a:lvl4pPr marL="4536018" indent="0">
              <a:buNone/>
              <a:defRPr sz="5291" b="1"/>
            </a:lvl4pPr>
            <a:lvl5pPr marL="6048024" indent="0">
              <a:buNone/>
              <a:defRPr sz="5291" b="1"/>
            </a:lvl5pPr>
            <a:lvl6pPr marL="7560031" indent="0">
              <a:buNone/>
              <a:defRPr sz="5291" b="1"/>
            </a:lvl6pPr>
            <a:lvl7pPr marL="9072037" indent="0">
              <a:buNone/>
              <a:defRPr sz="5291" b="1"/>
            </a:lvl7pPr>
            <a:lvl8pPr marL="10584043" indent="0">
              <a:buNone/>
              <a:defRPr sz="5291" b="1"/>
            </a:lvl8pPr>
            <a:lvl9pPr marL="12096049" indent="0">
              <a:buNone/>
              <a:defRPr sz="529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2962" y="15516968"/>
            <a:ext cx="12793057" cy="2282312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09148" y="10413482"/>
            <a:ext cx="12856061" cy="5103486"/>
          </a:xfrm>
        </p:spPr>
        <p:txBody>
          <a:bodyPr anchor="b"/>
          <a:lstStyle>
            <a:lvl1pPr marL="0" indent="0">
              <a:buNone/>
              <a:defRPr sz="7937" b="1"/>
            </a:lvl1pPr>
            <a:lvl2pPr marL="1512006" indent="0">
              <a:buNone/>
              <a:defRPr sz="6614" b="1"/>
            </a:lvl2pPr>
            <a:lvl3pPr marL="3024012" indent="0">
              <a:buNone/>
              <a:defRPr sz="5953" b="1"/>
            </a:lvl3pPr>
            <a:lvl4pPr marL="4536018" indent="0">
              <a:buNone/>
              <a:defRPr sz="5291" b="1"/>
            </a:lvl4pPr>
            <a:lvl5pPr marL="6048024" indent="0">
              <a:buNone/>
              <a:defRPr sz="5291" b="1"/>
            </a:lvl5pPr>
            <a:lvl6pPr marL="7560031" indent="0">
              <a:buNone/>
              <a:defRPr sz="5291" b="1"/>
            </a:lvl6pPr>
            <a:lvl7pPr marL="9072037" indent="0">
              <a:buNone/>
              <a:defRPr sz="5291" b="1"/>
            </a:lvl7pPr>
            <a:lvl8pPr marL="10584043" indent="0">
              <a:buNone/>
              <a:defRPr sz="5291" b="1"/>
            </a:lvl8pPr>
            <a:lvl9pPr marL="12096049" indent="0">
              <a:buNone/>
              <a:defRPr sz="529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09148" y="15516968"/>
            <a:ext cx="12856061" cy="2282312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0279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25760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2427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959" y="2831994"/>
            <a:ext cx="9753280" cy="9911980"/>
          </a:xfrm>
        </p:spPr>
        <p:txBody>
          <a:bodyPr anchor="b"/>
          <a:lstStyle>
            <a:lvl1pPr>
              <a:defRPr sz="1058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56061" y="6116330"/>
            <a:ext cx="15309146" cy="30188272"/>
          </a:xfrm>
        </p:spPr>
        <p:txBody>
          <a:bodyPr/>
          <a:lstStyle>
            <a:lvl1pPr>
              <a:defRPr sz="10583"/>
            </a:lvl1pPr>
            <a:lvl2pPr>
              <a:defRPr sz="9260"/>
            </a:lvl2pPr>
            <a:lvl3pPr>
              <a:defRPr sz="7937"/>
            </a:lvl3pPr>
            <a:lvl4pPr>
              <a:defRPr sz="6614"/>
            </a:lvl4pPr>
            <a:lvl5pPr>
              <a:defRPr sz="6614"/>
            </a:lvl5pPr>
            <a:lvl6pPr>
              <a:defRPr sz="6614"/>
            </a:lvl6pPr>
            <a:lvl7pPr>
              <a:defRPr sz="6614"/>
            </a:lvl7pPr>
            <a:lvl8pPr>
              <a:defRPr sz="6614"/>
            </a:lvl8pPr>
            <a:lvl9pPr>
              <a:defRPr sz="6614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2959" y="12743974"/>
            <a:ext cx="9753280" cy="23609788"/>
          </a:xfrm>
        </p:spPr>
        <p:txBody>
          <a:bodyPr/>
          <a:lstStyle>
            <a:lvl1pPr marL="0" indent="0">
              <a:buNone/>
              <a:defRPr sz="5291"/>
            </a:lvl1pPr>
            <a:lvl2pPr marL="1512006" indent="0">
              <a:buNone/>
              <a:defRPr sz="4630"/>
            </a:lvl2pPr>
            <a:lvl3pPr marL="3024012" indent="0">
              <a:buNone/>
              <a:defRPr sz="3969"/>
            </a:lvl3pPr>
            <a:lvl4pPr marL="4536018" indent="0">
              <a:buNone/>
              <a:defRPr sz="3307"/>
            </a:lvl4pPr>
            <a:lvl5pPr marL="6048024" indent="0">
              <a:buNone/>
              <a:defRPr sz="3307"/>
            </a:lvl5pPr>
            <a:lvl6pPr marL="7560031" indent="0">
              <a:buNone/>
              <a:defRPr sz="3307"/>
            </a:lvl6pPr>
            <a:lvl7pPr marL="9072037" indent="0">
              <a:buNone/>
              <a:defRPr sz="3307"/>
            </a:lvl7pPr>
            <a:lvl8pPr marL="10584043" indent="0">
              <a:buNone/>
              <a:defRPr sz="3307"/>
            </a:lvl8pPr>
            <a:lvl9pPr marL="12096049" indent="0">
              <a:buNone/>
              <a:defRPr sz="330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36202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959" y="2831994"/>
            <a:ext cx="9753280" cy="9911980"/>
          </a:xfrm>
        </p:spPr>
        <p:txBody>
          <a:bodyPr anchor="b"/>
          <a:lstStyle>
            <a:lvl1pPr>
              <a:defRPr sz="1058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56061" y="6116330"/>
            <a:ext cx="15309146" cy="30188272"/>
          </a:xfrm>
        </p:spPr>
        <p:txBody>
          <a:bodyPr anchor="t"/>
          <a:lstStyle>
            <a:lvl1pPr marL="0" indent="0">
              <a:buNone/>
              <a:defRPr sz="10583"/>
            </a:lvl1pPr>
            <a:lvl2pPr marL="1512006" indent="0">
              <a:buNone/>
              <a:defRPr sz="9260"/>
            </a:lvl2pPr>
            <a:lvl3pPr marL="3024012" indent="0">
              <a:buNone/>
              <a:defRPr sz="7937"/>
            </a:lvl3pPr>
            <a:lvl4pPr marL="4536018" indent="0">
              <a:buNone/>
              <a:defRPr sz="6614"/>
            </a:lvl4pPr>
            <a:lvl5pPr marL="6048024" indent="0">
              <a:buNone/>
              <a:defRPr sz="6614"/>
            </a:lvl5pPr>
            <a:lvl6pPr marL="7560031" indent="0">
              <a:buNone/>
              <a:defRPr sz="6614"/>
            </a:lvl6pPr>
            <a:lvl7pPr marL="9072037" indent="0">
              <a:buNone/>
              <a:defRPr sz="6614"/>
            </a:lvl7pPr>
            <a:lvl8pPr marL="10584043" indent="0">
              <a:buNone/>
              <a:defRPr sz="6614"/>
            </a:lvl8pPr>
            <a:lvl9pPr marL="12096049" indent="0">
              <a:buNone/>
              <a:defRPr sz="6614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2959" y="12743974"/>
            <a:ext cx="9753280" cy="23609788"/>
          </a:xfrm>
        </p:spPr>
        <p:txBody>
          <a:bodyPr/>
          <a:lstStyle>
            <a:lvl1pPr marL="0" indent="0">
              <a:buNone/>
              <a:defRPr sz="5291"/>
            </a:lvl1pPr>
            <a:lvl2pPr marL="1512006" indent="0">
              <a:buNone/>
              <a:defRPr sz="4630"/>
            </a:lvl2pPr>
            <a:lvl3pPr marL="3024012" indent="0">
              <a:buNone/>
              <a:defRPr sz="3969"/>
            </a:lvl3pPr>
            <a:lvl4pPr marL="4536018" indent="0">
              <a:buNone/>
              <a:defRPr sz="3307"/>
            </a:lvl4pPr>
            <a:lvl5pPr marL="6048024" indent="0">
              <a:buNone/>
              <a:defRPr sz="3307"/>
            </a:lvl5pPr>
            <a:lvl6pPr marL="7560031" indent="0">
              <a:buNone/>
              <a:defRPr sz="3307"/>
            </a:lvl6pPr>
            <a:lvl7pPr marL="9072037" indent="0">
              <a:buNone/>
              <a:defRPr sz="3307"/>
            </a:lvl7pPr>
            <a:lvl8pPr marL="10584043" indent="0">
              <a:buNone/>
              <a:defRPr sz="3307"/>
            </a:lvl8pPr>
            <a:lvl9pPr marL="12096049" indent="0">
              <a:buNone/>
              <a:defRPr sz="330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02379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79020" y="2261671"/>
            <a:ext cx="26082248" cy="82108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79020" y="11308310"/>
            <a:ext cx="26082248" cy="26953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79020" y="39372595"/>
            <a:ext cx="6804065" cy="226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C3664-0727-6046-9D17-0BC09E5D8426}" type="datetimeFigureOut">
              <a:rPr lang="en-CH" smtClean="0"/>
              <a:t>15.10.20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17096" y="39372595"/>
            <a:ext cx="10206097" cy="226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57203" y="39372595"/>
            <a:ext cx="6804065" cy="226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D9918-EB6A-4744-AF8D-5D634C39879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62123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024012" rtl="0" eaLnBrk="1" latinLnBrk="0" hangingPunct="1">
        <a:lnSpc>
          <a:spcPct val="90000"/>
        </a:lnSpc>
        <a:spcBef>
          <a:spcPct val="0"/>
        </a:spcBef>
        <a:buNone/>
        <a:defRPr sz="145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003" indent="-756003" algn="l" defTabSz="3024012" rtl="0" eaLnBrk="1" latinLnBrk="0" hangingPunct="1">
        <a:lnSpc>
          <a:spcPct val="90000"/>
        </a:lnSpc>
        <a:spcBef>
          <a:spcPts val="3307"/>
        </a:spcBef>
        <a:buFont typeface="Arial" panose="020B0604020202020204" pitchFamily="34" charset="0"/>
        <a:buChar char="•"/>
        <a:defRPr sz="9260" kern="1200">
          <a:solidFill>
            <a:schemeClr val="tx1"/>
          </a:solidFill>
          <a:latin typeface="+mn-lt"/>
          <a:ea typeface="+mn-ea"/>
          <a:cs typeface="+mn-cs"/>
        </a:defRPr>
      </a:lvl1pPr>
      <a:lvl2pPr marL="2268009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2pPr>
      <a:lvl3pPr marL="3780015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3pPr>
      <a:lvl4pPr marL="5292021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4pPr>
      <a:lvl5pPr marL="6804028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5pPr>
      <a:lvl6pPr marL="8316034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6pPr>
      <a:lvl7pPr marL="9828040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7pPr>
      <a:lvl8pPr marL="11340046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8pPr>
      <a:lvl9pPr marL="12852052" indent="-756003" algn="l" defTabSz="3024012" rtl="0" eaLnBrk="1" latinLnBrk="0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595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1pPr>
      <a:lvl2pPr marL="1512006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2pPr>
      <a:lvl3pPr marL="3024012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3pPr>
      <a:lvl4pPr marL="4536018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4pPr>
      <a:lvl5pPr marL="6048024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5pPr>
      <a:lvl6pPr marL="7560031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6pPr>
      <a:lvl7pPr marL="9072037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7pPr>
      <a:lvl8pPr marL="10584043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8pPr>
      <a:lvl9pPr marL="12096049" algn="l" defTabSz="3024012" rtl="0" eaLnBrk="1" latinLnBrk="0" hangingPunct="1">
        <a:defRPr sz="595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A2E5F6-8A91-7146-A675-5BBCA5966BE3}"/>
              </a:ext>
            </a:extLst>
          </p:cNvPr>
          <p:cNvSpPr/>
          <p:nvPr/>
        </p:nvSpPr>
        <p:spPr>
          <a:xfrm>
            <a:off x="0" y="1342512"/>
            <a:ext cx="30240288" cy="26017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6600" b="1" dirty="0">
                <a:solidFill>
                  <a:srgbClr val="353744"/>
                </a:solidFill>
                <a:latin typeface="Proxima Nova"/>
              </a:rPr>
              <a:t>Government strategies in containing the pandemic outbreak</a:t>
            </a:r>
          </a:p>
          <a:p>
            <a:pPr algn="ctr">
              <a:lnSpc>
                <a:spcPct val="150000"/>
              </a:lnSpc>
            </a:pPr>
            <a:r>
              <a:rPr lang="en-GB" sz="4800" dirty="0">
                <a:solidFill>
                  <a:srgbClr val="353744"/>
                </a:solidFill>
                <a:latin typeface="Proxima Nova"/>
              </a:rPr>
              <a:t>Andrea Camacho, Ruben Lopez</a:t>
            </a:r>
            <a:endParaRPr lang="en-CH" sz="4800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9731052B-10D0-B640-817A-F4F87C5FDA0B}"/>
              </a:ext>
            </a:extLst>
          </p:cNvPr>
          <p:cNvGrpSpPr/>
          <p:nvPr/>
        </p:nvGrpSpPr>
        <p:grpSpPr>
          <a:xfrm>
            <a:off x="1232486" y="17503410"/>
            <a:ext cx="11990880" cy="5817861"/>
            <a:chOff x="1232486" y="12761592"/>
            <a:chExt cx="11990880" cy="581786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035EA14-5023-574D-A6FA-FA9A1E71D0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32486" y="13129053"/>
              <a:ext cx="11990880" cy="5450400"/>
            </a:xfrm>
            <a:prstGeom prst="rect">
              <a:avLst/>
            </a:prstGeom>
          </p:spPr>
        </p:pic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386E73F-D0B2-6D42-8B9C-31E08EA2D468}"/>
                </a:ext>
              </a:extLst>
            </p:cNvPr>
            <p:cNvSpPr txBox="1"/>
            <p:nvPr/>
          </p:nvSpPr>
          <p:spPr>
            <a:xfrm>
              <a:off x="4127754" y="12761592"/>
              <a:ext cx="62003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/>
                <a:t>Most affected countries with </a:t>
              </a:r>
              <a:r>
                <a:rPr lang="en-GB" b="1" dirty="0" err="1"/>
                <a:t>Covid</a:t>
              </a:r>
              <a:r>
                <a:rPr lang="en-GB" b="1" dirty="0"/>
                <a:t> and</a:t>
              </a:r>
              <a:r>
                <a:rPr lang="en-CH" b="1" dirty="0"/>
                <a:t> their income level 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1920148-9588-A341-A963-BDBF9AF6323A}"/>
              </a:ext>
            </a:extLst>
          </p:cNvPr>
          <p:cNvGrpSpPr/>
          <p:nvPr/>
        </p:nvGrpSpPr>
        <p:grpSpPr>
          <a:xfrm>
            <a:off x="1232486" y="26502090"/>
            <a:ext cx="11990880" cy="5819732"/>
            <a:chOff x="1232486" y="19463177"/>
            <a:chExt cx="11990880" cy="5819732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0E30572-7DBA-6E41-A7E8-B991C42A5062}"/>
                </a:ext>
              </a:extLst>
            </p:cNvPr>
            <p:cNvSpPr txBox="1"/>
            <p:nvPr/>
          </p:nvSpPr>
          <p:spPr>
            <a:xfrm>
              <a:off x="4127754" y="19463177"/>
              <a:ext cx="62003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/>
                <a:t>Less affected countries with </a:t>
              </a:r>
              <a:r>
                <a:rPr lang="en-GB" b="1" dirty="0" err="1"/>
                <a:t>Covid</a:t>
              </a:r>
              <a:r>
                <a:rPr lang="en-GB" b="1" dirty="0"/>
                <a:t> and</a:t>
              </a:r>
              <a:r>
                <a:rPr lang="en-CH" b="1" dirty="0"/>
                <a:t> their income level </a:t>
              </a:r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6D7D29ED-4574-9640-8EAE-DB9D62B52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32486" y="19832509"/>
              <a:ext cx="11990880" cy="5450400"/>
            </a:xfrm>
            <a:prstGeom prst="rect">
              <a:avLst/>
            </a:prstGeom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44918F1-6724-0742-BB2A-45C03AD88CDB}"/>
              </a:ext>
            </a:extLst>
          </p:cNvPr>
          <p:cNvGrpSpPr/>
          <p:nvPr/>
        </p:nvGrpSpPr>
        <p:grpSpPr>
          <a:xfrm>
            <a:off x="16419566" y="17641207"/>
            <a:ext cx="11990880" cy="5758351"/>
            <a:chOff x="1232486" y="26535965"/>
            <a:chExt cx="11990880" cy="5758351"/>
          </a:xfrm>
        </p:grpSpPr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EF806178-2261-5246-BF61-AAF4CECDE1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32486" y="26843916"/>
              <a:ext cx="11990880" cy="5450400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8653D79-8281-484A-9D0A-FECACFDB44B4}"/>
                </a:ext>
              </a:extLst>
            </p:cNvPr>
            <p:cNvSpPr txBox="1"/>
            <p:nvPr/>
          </p:nvSpPr>
          <p:spPr>
            <a:xfrm>
              <a:off x="3844817" y="26535965"/>
              <a:ext cx="6766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/>
                <a:t>Less affected countries (reported) with </a:t>
              </a:r>
              <a:r>
                <a:rPr lang="en-GB" b="1" dirty="0" err="1"/>
                <a:t>Covid</a:t>
              </a:r>
              <a:r>
                <a:rPr lang="en-GB" b="1" dirty="0"/>
                <a:t> and</a:t>
              </a:r>
              <a:r>
                <a:rPr lang="en-CH" b="1" dirty="0"/>
                <a:t> their income level </a:t>
              </a:r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DD61EFE3-C027-734B-931D-AE4C74F58A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19566" y="26502090"/>
            <a:ext cx="11990880" cy="545040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19486478-E677-6C45-B910-989638E21996}"/>
              </a:ext>
            </a:extLst>
          </p:cNvPr>
          <p:cNvSpPr/>
          <p:nvPr/>
        </p:nvSpPr>
        <p:spPr>
          <a:xfrm>
            <a:off x="21017109" y="4391626"/>
            <a:ext cx="27655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H" sz="5400" b="1" dirty="0"/>
              <a:t>Methods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F00D282-2C40-A04D-95D1-E9B534AA1C95}"/>
              </a:ext>
            </a:extLst>
          </p:cNvPr>
          <p:cNvSpPr/>
          <p:nvPr/>
        </p:nvSpPr>
        <p:spPr>
          <a:xfrm>
            <a:off x="6045097" y="4391626"/>
            <a:ext cx="35905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H" sz="5400" b="1" dirty="0"/>
              <a:t>Background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EECAFDD-C42A-9C4C-AE27-5336327F3D19}"/>
              </a:ext>
            </a:extLst>
          </p:cNvPr>
          <p:cNvSpPr/>
          <p:nvPr/>
        </p:nvSpPr>
        <p:spPr>
          <a:xfrm>
            <a:off x="13833651" y="16140781"/>
            <a:ext cx="256192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H" sz="5400" b="1" dirty="0"/>
              <a:t>Findings</a:t>
            </a:r>
          </a:p>
        </p:txBody>
      </p: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596CB503-3A8D-3E4A-97C1-7E5C4BAFCB3C}"/>
              </a:ext>
            </a:extLst>
          </p:cNvPr>
          <p:cNvGrpSpPr/>
          <p:nvPr/>
        </p:nvGrpSpPr>
        <p:grpSpPr>
          <a:xfrm>
            <a:off x="952147" y="35452061"/>
            <a:ext cx="28377181" cy="6155543"/>
            <a:chOff x="952147" y="35452061"/>
            <a:chExt cx="28377181" cy="615554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CFF7616-3F7B-6641-B3DA-BAEE2346560F}"/>
                </a:ext>
              </a:extLst>
            </p:cNvPr>
            <p:cNvSpPr txBox="1"/>
            <p:nvPr/>
          </p:nvSpPr>
          <p:spPr>
            <a:xfrm>
              <a:off x="952147" y="36764740"/>
              <a:ext cx="28377181" cy="4842864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GB" sz="4410" dirty="0"/>
            </a:p>
            <a:p>
              <a:endParaRPr lang="en-GB" sz="4410" dirty="0"/>
            </a:p>
            <a:p>
              <a:endParaRPr lang="en-GB" sz="4410" dirty="0"/>
            </a:p>
            <a:p>
              <a:endParaRPr lang="en-GB" sz="4410" dirty="0"/>
            </a:p>
            <a:p>
              <a:endParaRPr lang="en-GB" sz="4410" dirty="0"/>
            </a:p>
            <a:p>
              <a:endParaRPr lang="en-GB" sz="4410" dirty="0"/>
            </a:p>
            <a:p>
              <a:r>
                <a:rPr lang="en-GB" sz="4410" dirty="0"/>
                <a:t>B</a:t>
              </a:r>
              <a:r>
                <a:rPr lang="en-CH" sz="4410" dirty="0"/>
                <a:t>la blabla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5C7E49C-EA5C-1742-B3E0-C745D58020A3}"/>
                </a:ext>
              </a:extLst>
            </p:cNvPr>
            <p:cNvSpPr/>
            <p:nvPr/>
          </p:nvSpPr>
          <p:spPr>
            <a:xfrm>
              <a:off x="13344412" y="35452061"/>
              <a:ext cx="3592650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H" sz="5400" b="1" dirty="0"/>
                <a:t>Conclusions</a:t>
              </a:r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A040AD39-5395-4149-B344-50D0697B38E5}"/>
              </a:ext>
            </a:extLst>
          </p:cNvPr>
          <p:cNvSpPr txBox="1"/>
          <p:nvPr/>
        </p:nvSpPr>
        <p:spPr>
          <a:xfrm>
            <a:off x="1592379" y="23150023"/>
            <a:ext cx="10528143" cy="144962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H" sz="4410" dirty="0"/>
          </a:p>
          <a:p>
            <a:endParaRPr lang="en-CH" sz="441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799E14-FF4E-1B4B-BA5E-56A1D3E1B8BA}"/>
              </a:ext>
            </a:extLst>
          </p:cNvPr>
          <p:cNvSpPr txBox="1"/>
          <p:nvPr/>
        </p:nvSpPr>
        <p:spPr>
          <a:xfrm>
            <a:off x="1592379" y="32587052"/>
            <a:ext cx="10528143" cy="144962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H" sz="4410" dirty="0"/>
          </a:p>
          <a:p>
            <a:endParaRPr lang="en-CH" sz="441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BEDF855-F4D1-F540-A2A1-2E18E4ACA7ED}"/>
              </a:ext>
            </a:extLst>
          </p:cNvPr>
          <p:cNvSpPr txBox="1"/>
          <p:nvPr/>
        </p:nvSpPr>
        <p:spPr>
          <a:xfrm>
            <a:off x="16395571" y="23240369"/>
            <a:ext cx="10528143" cy="144962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H" sz="4410" dirty="0"/>
          </a:p>
          <a:p>
            <a:endParaRPr lang="en-CH" sz="441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021AFE7-6DD6-854E-8E9B-91B66D0F893A}"/>
              </a:ext>
            </a:extLst>
          </p:cNvPr>
          <p:cNvSpPr txBox="1"/>
          <p:nvPr/>
        </p:nvSpPr>
        <p:spPr>
          <a:xfrm>
            <a:off x="16337668" y="32688211"/>
            <a:ext cx="10528143" cy="144962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CH" sz="4410" dirty="0"/>
          </a:p>
          <a:p>
            <a:endParaRPr lang="en-CH" sz="4410" dirty="0"/>
          </a:p>
        </p:txBody>
      </p:sp>
      <p:grpSp>
        <p:nvGrpSpPr>
          <p:cNvPr id="1027" name="Group 1026">
            <a:extLst>
              <a:ext uri="{FF2B5EF4-FFF2-40B4-BE49-F238E27FC236}">
                <a16:creationId xmlns:a16="http://schemas.microsoft.com/office/drawing/2014/main" id="{A259091A-EB4E-6C46-9FCA-1C3EA0D3A68D}"/>
              </a:ext>
            </a:extLst>
          </p:cNvPr>
          <p:cNvGrpSpPr/>
          <p:nvPr/>
        </p:nvGrpSpPr>
        <p:grpSpPr>
          <a:xfrm>
            <a:off x="17094588" y="6151661"/>
            <a:ext cx="10640836" cy="9013038"/>
            <a:chOff x="17094588" y="5890403"/>
            <a:chExt cx="10640836" cy="9013038"/>
          </a:xfrm>
        </p:grpSpPr>
        <p:pic>
          <p:nvPicPr>
            <p:cNvPr id="1024" name="Picture 1023">
              <a:extLst>
                <a:ext uri="{FF2B5EF4-FFF2-40B4-BE49-F238E27FC236}">
                  <a16:creationId xmlns:a16="http://schemas.microsoft.com/office/drawing/2014/main" id="{FC60C0DC-05E8-5B4A-9BA9-DABC9343F49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501277" y="5890403"/>
              <a:ext cx="8422437" cy="6547212"/>
            </a:xfrm>
            <a:prstGeom prst="rect">
              <a:avLst/>
            </a:prstGeom>
          </p:spPr>
        </p:pic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6A20600-AB63-944D-BE7B-6F4F3D6CAA3C}"/>
                </a:ext>
              </a:extLst>
            </p:cNvPr>
            <p:cNvSpPr txBox="1"/>
            <p:nvPr/>
          </p:nvSpPr>
          <p:spPr>
            <a:xfrm>
              <a:off x="17094588" y="12964449"/>
              <a:ext cx="10640836" cy="193899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GB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Figure 1. </a:t>
              </a:r>
              <a:r>
                <a:rPr lang="en-GB" sz="2400" b="1" dirty="0">
                  <a:latin typeface="Calibri" panose="020F0502020204030204" pitchFamily="34" charset="0"/>
                  <a:cs typeface="Calibri" panose="020F0502020204030204" pitchFamily="34" charset="0"/>
                </a:rPr>
                <a:t>Data acquisition and processing workflow</a:t>
              </a:r>
              <a:r>
                <a:rPr lang="en-GB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. We create a new relational dataset by combining the databases from COVID infections, stringency index and socioeconomic indicators from </a:t>
              </a:r>
              <a:r>
                <a:rPr lang="en-GB" sz="2400" dirty="0">
                  <a:solidFill>
                    <a:srgbClr val="353744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thrustful and recognized online sources</a:t>
              </a:r>
              <a:r>
                <a:rPr lang="en-GB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. The new database is an enriched </a:t>
              </a:r>
              <a:r>
                <a:rPr lang="en-GB" sz="2400" dirty="0" err="1">
                  <a:latin typeface="Calibri" panose="020F0502020204030204" pitchFamily="34" charset="0"/>
                  <a:cs typeface="Calibri" panose="020F0502020204030204" pitchFamily="34" charset="0"/>
                </a:rPr>
                <a:t>dataframe</a:t>
              </a:r>
              <a:r>
                <a:rPr lang="en-GB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 with relevant information that facilitates our further analysis.</a:t>
              </a:r>
              <a:endParaRPr lang="en-CH" sz="2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390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881</TotalTime>
  <Words>101</Words>
  <Application>Microsoft Macintosh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Proxima Nova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Lopez Dicuru, Ruben Jose (PYL)</dc:creator>
  <cp:lastModifiedBy>Lopez Dicuru, Ruben Jose (PYL)</cp:lastModifiedBy>
  <cp:revision>28</cp:revision>
  <dcterms:created xsi:type="dcterms:W3CDTF">2020-10-11T17:22:56Z</dcterms:created>
  <dcterms:modified xsi:type="dcterms:W3CDTF">2020-10-15T18:16:20Z</dcterms:modified>
</cp:coreProperties>
</file>

<file path=docProps/thumbnail.jpeg>
</file>